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0" r:id="rId1"/>
  </p:sldMasterIdLst>
  <p:notesMasterIdLst>
    <p:notesMasterId r:id="rId5"/>
  </p:notesMasterIdLst>
  <p:handoutMasterIdLst>
    <p:handoutMasterId r:id="rId6"/>
  </p:handoutMasterIdLst>
  <p:sldIdLst>
    <p:sldId id="2943" r:id="rId2"/>
    <p:sldId id="2944" r:id="rId3"/>
    <p:sldId id="2913" r:id="rId4"/>
  </p:sldIdLst>
  <p:sldSz cx="14630400" cy="8229600"/>
  <p:notesSz cx="9144000" cy="6858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79" userDrawn="1">
          <p15:clr>
            <a:srgbClr val="547EBF"/>
          </p15:clr>
        </p15:guide>
        <p15:guide id="2" pos="4631" userDrawn="1">
          <p15:clr>
            <a:srgbClr val="547EBF"/>
          </p15:clr>
        </p15:guide>
        <p15:guide id="3" pos="7125" userDrawn="1">
          <p15:clr>
            <a:srgbClr val="547EBF"/>
          </p15:clr>
        </p15:guide>
        <p15:guide id="4" pos="820" userDrawn="1">
          <p15:clr>
            <a:srgbClr val="547EBF"/>
          </p15:clr>
        </p15:guide>
        <p15:guide id="5" orient="horz" pos="1571" userDrawn="1">
          <p15:clr>
            <a:srgbClr val="547EBF"/>
          </p15:clr>
        </p15:guide>
        <p15:guide id="6" orient="horz" pos="3295" userDrawn="1">
          <p15:clr>
            <a:srgbClr val="547EBF"/>
          </p15:clr>
        </p15:guide>
        <p15:guide id="7" userDrawn="1">
          <p15:clr>
            <a:srgbClr val="547EBF"/>
          </p15:clr>
        </p15:guide>
        <p15:guide id="8" pos="4177" userDrawn="1">
          <p15:clr>
            <a:srgbClr val="547EBF"/>
          </p15:clr>
        </p15:guide>
        <p15:guide id="9" orient="horz" userDrawn="1">
          <p15:clr>
            <a:srgbClr val="547EBF"/>
          </p15:clr>
        </p15:guide>
        <p15:guide id="10" orient="horz" pos="5184" userDrawn="1">
          <p15:clr>
            <a:srgbClr val="547EBF"/>
          </p15:clr>
        </p15:guide>
        <p15:guide id="11" orient="horz" pos="2116" userDrawn="1">
          <p15:clr>
            <a:srgbClr val="547EBF"/>
          </p15:clr>
        </p15:guide>
        <p15:guide id="12" orient="horz" pos="982" userDrawn="1">
          <p15:clr>
            <a:srgbClr val="A4A3A4"/>
          </p15:clr>
        </p15:guide>
        <p15:guide id="13" pos="4721" userDrawn="1">
          <p15:clr>
            <a:srgbClr val="A4A3A4"/>
          </p15:clr>
        </p15:guide>
        <p15:guide id="14" orient="horz" pos="1345" userDrawn="1">
          <p15:clr>
            <a:srgbClr val="A4A3A4"/>
          </p15:clr>
        </p15:guide>
        <p15:guide id="15" pos="4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BM" initials="A" lastIdx="1" clrIdx="0"/>
  <p:cmAuthor id="2" name="Bruno Pita" initials="BP" lastIdx="2" clrIdx="1">
    <p:extLst>
      <p:ext uri="{19B8F6BF-5375-455C-9EA6-DF929625EA0E}">
        <p15:presenceInfo xmlns:p15="http://schemas.microsoft.com/office/powerpoint/2012/main" userId="S-1-12-1-4284914689-1184204553-205087108-950977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EA3"/>
    <a:srgbClr val="445684"/>
    <a:srgbClr val="0A445E"/>
    <a:srgbClr val="08445D"/>
    <a:srgbClr val="066083"/>
    <a:srgbClr val="0A4C69"/>
    <a:srgbClr val="07688E"/>
    <a:srgbClr val="0881B2"/>
    <a:srgbClr val="0788BB"/>
    <a:srgbClr val="0594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55" autoAdjust="0"/>
    <p:restoredTop sz="96374" autoAdjust="0"/>
  </p:normalViewPr>
  <p:slideViewPr>
    <p:cSldViewPr snapToObjects="1">
      <p:cViewPr varScale="1">
        <p:scale>
          <a:sx n="213" d="100"/>
          <a:sy n="213" d="100"/>
        </p:scale>
        <p:origin x="1560" y="192"/>
      </p:cViewPr>
      <p:guideLst>
        <p:guide orient="horz" pos="2479"/>
        <p:guide pos="4631"/>
        <p:guide pos="7125"/>
        <p:guide pos="820"/>
        <p:guide orient="horz" pos="1571"/>
        <p:guide orient="horz" pos="3295"/>
        <p:guide/>
        <p:guide pos="4177"/>
        <p:guide orient="horz"/>
        <p:guide orient="horz" pos="5184"/>
        <p:guide orient="horz" pos="2116"/>
        <p:guide orient="horz" pos="982"/>
        <p:guide pos="4721"/>
        <p:guide orient="horz" pos="1345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112" d="100"/>
          <a:sy n="112" d="100"/>
        </p:scale>
        <p:origin x="2418" y="7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D3A1D4-C2F1-4FBA-9F37-B87A976340E2}" type="datetimeFigureOut">
              <a:rPr lang="en-US" smtClean="0"/>
              <a:t>9/14/20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01E57-0ADC-4285-9663-DD3D73EBE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23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 charset="0"/>
              </a:defRPr>
            </a:lvl1pPr>
          </a:lstStyle>
          <a:p>
            <a:fld id="{5288BB53-F264-D84E-8876-073A512183CA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 charset="0"/>
              </a:defRPr>
            </a:lvl1pPr>
          </a:lstStyle>
          <a:p>
            <a:fld id="{698D0594-4E60-8F4B-8226-C705B94694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8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4241759-5A89-494B-9FD9-3F858B814E0E}"/>
              </a:ext>
            </a:extLst>
          </p:cNvPr>
          <p:cNvSpPr/>
          <p:nvPr userDrawn="1"/>
        </p:nvSpPr>
        <p:spPr>
          <a:xfrm>
            <a:off x="-4255" y="0"/>
            <a:ext cx="14630402" cy="1325563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DD7A68-00F2-4A0C-8281-71920395A9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/>
            </a:lvl1pPr>
          </a:lstStyle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1450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80"/>
            </a:lvl1pPr>
          </a:lstStyle>
          <a:p>
            <a:fld id="{6826F9A1-9B46-4608-B497-7E101192DDC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1459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9BAAA-075B-4912-B652-EB7ECDCDD2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2D872C-F5E2-4F89-AA4D-0BF620DFA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0790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9BAAA-075B-4912-B652-EB7ECDCDD2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425589C4-9D58-4BD7-8391-C8277D1788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9274" y="1159235"/>
            <a:ext cx="10880725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9E7C4-A33A-4F55-ABE4-A210D2819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9724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older 3"/>
          <p:cNvSpPr>
            <a:spLocks noGrp="1"/>
          </p:cNvSpPr>
          <p:nvPr>
            <p:ph idx="1" hasCustomPrompt="1"/>
          </p:nvPr>
        </p:nvSpPr>
        <p:spPr>
          <a:xfrm>
            <a:off x="549275" y="1737043"/>
            <a:ext cx="13577888" cy="299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pt-BR" dirty="0" err="1"/>
              <a:t>Text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9BAAA-075B-4912-B652-EB7ECDCDD2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0AE778-9446-425A-BAF2-37FC67BE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050" y="181187"/>
            <a:ext cx="10879949" cy="8244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7445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9BAAA-075B-4912-B652-EB7ECDCDD2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5F8DCC1-1647-4C7B-88F4-06971F323326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20AE778-9446-425A-BAF2-37FC67BE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050" y="181187"/>
            <a:ext cx="10879949" cy="8244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pt-BR" dirty="0"/>
          </a:p>
        </p:txBody>
      </p:sp>
      <p:sp>
        <p:nvSpPr>
          <p:cNvPr id="9" name="Holder 3">
            <a:extLst>
              <a:ext uri="{FF2B5EF4-FFF2-40B4-BE49-F238E27FC236}">
                <a16:creationId xmlns:a16="http://schemas.microsoft.com/office/drawing/2014/main" id="{19CB55EB-AC0F-497B-9E73-D787DA67FF2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49275" y="1737043"/>
            <a:ext cx="13577888" cy="299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pt-BR" dirty="0" err="1"/>
              <a:t>Text</a:t>
            </a:r>
            <a:endParaRPr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7909C10-0485-41B3-9B79-3290ABECC0B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9274" y="1159235"/>
            <a:ext cx="10880725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802986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F699D507-0017-634E-AF9F-DE565C7DD129}"/>
              </a:ext>
            </a:extLst>
          </p:cNvPr>
          <p:cNvSpPr/>
          <p:nvPr userDrawn="1"/>
        </p:nvSpPr>
        <p:spPr>
          <a:xfrm>
            <a:off x="0" y="-17216"/>
            <a:ext cx="14630402" cy="8246815"/>
          </a:xfrm>
          <a:prstGeom prst="rect">
            <a:avLst/>
          </a:prstGeom>
          <a:solidFill>
            <a:srgbClr val="424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3936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4599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Long Headlin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defPPr/>
          </a:lstStyle>
          <a:p>
            <a:r>
              <a:rPr lang="pt-BR"/>
              <a:t>Copyright © 2018 Accenture. All rights reserved.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F9AC08D-23A9-440E-BCB9-AA1E9877CC38}" type="slidenum">
              <a:rPr lang="pt-BR" smtClean="0"/>
              <a:pPr/>
              <a:t>‹#›</a:t>
            </a:fld>
            <a:endParaRPr lang="pt-BR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pt-BR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9908141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7777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EFB221D-EE0B-4144-828A-90D8481C9DDE}"/>
              </a:ext>
            </a:extLst>
          </p:cNvPr>
          <p:cNvSpPr/>
          <p:nvPr userDrawn="1"/>
        </p:nvSpPr>
        <p:spPr>
          <a:xfrm>
            <a:off x="0" y="1005840"/>
            <a:ext cx="14630402" cy="707723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B764CC-8281-40CA-8A99-1B76DFFDD17E}"/>
              </a:ext>
            </a:extLst>
          </p:cNvPr>
          <p:cNvSpPr/>
          <p:nvPr userDrawn="1"/>
        </p:nvSpPr>
        <p:spPr>
          <a:xfrm>
            <a:off x="-2" y="8083070"/>
            <a:ext cx="14630402" cy="1503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50050" y="181187"/>
            <a:ext cx="10879949" cy="824653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50050" y="1326869"/>
            <a:ext cx="13577113" cy="19287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BF692D-287E-46C0-8422-D133A0BFCF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5485" y="7639734"/>
            <a:ext cx="771677" cy="4384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400" b="1" i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E5F8DCC1-1647-4C7B-88F4-06971F323326}" type="slidenum">
              <a:rPr lang="pt-BR" smtClean="0"/>
              <a:pPr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763805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2" r:id="rId1"/>
    <p:sldLayoutId id="2147483818" r:id="rId2"/>
    <p:sldLayoutId id="2147483819" r:id="rId3"/>
    <p:sldLayoutId id="2147483817" r:id="rId4"/>
    <p:sldLayoutId id="2147483804" r:id="rId5"/>
    <p:sldLayoutId id="2147483824" r:id="rId6"/>
    <p:sldLayoutId id="2147483835" r:id="rId7"/>
    <p:sldLayoutId id="2147483837" r:id="rId8"/>
    <p:sldLayoutId id="2147483838" r:id="rId9"/>
    <p:sldLayoutId id="2147483839" r:id="rId10"/>
  </p:sldLayoutIdLst>
  <p:hf hdr="0" ftr="0" dt="0"/>
  <p:txStyles>
    <p:titleStyle>
      <a:lvl1pPr>
        <a:defRPr sz="2900" b="0">
          <a:solidFill>
            <a:schemeClr val="tx1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</a:defRPr>
      </a:lvl1pPr>
    </p:titleStyle>
    <p:bodyStyle>
      <a:lvl1pPr marL="277740" indent="-27774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000">
          <a:solidFill>
            <a:schemeClr val="tx1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</a:defRPr>
      </a:lvl1pPr>
      <a:lvl2pPr marL="601772" indent="-23145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2pPr>
      <a:lvl3pPr marL="972092" indent="-23145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3pPr>
      <a:lvl4pPr marL="1342414" indent="-23145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4pPr>
      <a:lvl5pPr marL="1712734" indent="-231450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>
          <a:solidFill>
            <a:schemeClr val="tx1"/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5pPr>
      <a:lvl6pPr marL="1851606">
        <a:defRPr>
          <a:latin typeface="+mn-lt"/>
          <a:ea typeface="+mn-ea"/>
          <a:cs typeface="+mn-cs"/>
        </a:defRPr>
      </a:lvl6pPr>
      <a:lvl7pPr marL="2221926">
        <a:defRPr>
          <a:latin typeface="+mn-lt"/>
          <a:ea typeface="+mn-ea"/>
          <a:cs typeface="+mn-cs"/>
        </a:defRPr>
      </a:lvl7pPr>
      <a:lvl8pPr marL="2592246">
        <a:defRPr>
          <a:latin typeface="+mn-lt"/>
          <a:ea typeface="+mn-ea"/>
          <a:cs typeface="+mn-cs"/>
        </a:defRPr>
      </a:lvl8pPr>
      <a:lvl9pPr marL="2962566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70321">
        <a:defRPr>
          <a:latin typeface="+mn-lt"/>
          <a:ea typeface="+mn-ea"/>
          <a:cs typeface="+mn-cs"/>
        </a:defRPr>
      </a:lvl2pPr>
      <a:lvl3pPr marL="740642">
        <a:defRPr>
          <a:latin typeface="+mn-lt"/>
          <a:ea typeface="+mn-ea"/>
          <a:cs typeface="+mn-cs"/>
        </a:defRPr>
      </a:lvl3pPr>
      <a:lvl4pPr marL="1110964">
        <a:defRPr>
          <a:latin typeface="+mn-lt"/>
          <a:ea typeface="+mn-ea"/>
          <a:cs typeface="+mn-cs"/>
        </a:defRPr>
      </a:lvl4pPr>
      <a:lvl5pPr marL="1481284">
        <a:defRPr>
          <a:latin typeface="+mn-lt"/>
          <a:ea typeface="+mn-ea"/>
          <a:cs typeface="+mn-cs"/>
        </a:defRPr>
      </a:lvl5pPr>
      <a:lvl6pPr marL="1851606">
        <a:defRPr>
          <a:latin typeface="+mn-lt"/>
          <a:ea typeface="+mn-ea"/>
          <a:cs typeface="+mn-cs"/>
        </a:defRPr>
      </a:lvl6pPr>
      <a:lvl7pPr marL="2221926">
        <a:defRPr>
          <a:latin typeface="+mn-lt"/>
          <a:ea typeface="+mn-ea"/>
          <a:cs typeface="+mn-cs"/>
        </a:defRPr>
      </a:lvl7pPr>
      <a:lvl8pPr marL="2592246">
        <a:defRPr>
          <a:latin typeface="+mn-lt"/>
          <a:ea typeface="+mn-ea"/>
          <a:cs typeface="+mn-cs"/>
        </a:defRPr>
      </a:lvl8pPr>
      <a:lvl9pPr marL="2962566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10" userDrawn="1">
          <p15:clr>
            <a:srgbClr val="F26B43"/>
          </p15:clr>
        </p15:guide>
        <p15:guide id="2" pos="346" userDrawn="1">
          <p15:clr>
            <a:srgbClr val="F26B43"/>
          </p15:clr>
        </p15:guide>
        <p15:guide id="3" pos="8899" userDrawn="1">
          <p15:clr>
            <a:srgbClr val="F26B43"/>
          </p15:clr>
        </p15:guide>
        <p15:guide id="4" orient="horz" pos="835" userDrawn="1">
          <p15:clr>
            <a:srgbClr val="F26B43"/>
          </p15:clr>
        </p15:guide>
        <p15:guide id="5" pos="8645" userDrawn="1">
          <p15:clr>
            <a:srgbClr val="F26B43"/>
          </p15:clr>
        </p15:guide>
        <p15:guide id="6" pos="109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ainting of a blue wall&#10;&#10;Description automatically generated">
            <a:extLst>
              <a:ext uri="{FF2B5EF4-FFF2-40B4-BE49-F238E27FC236}">
                <a16:creationId xmlns:a16="http://schemas.microsoft.com/office/drawing/2014/main" id="{BFE3E2EB-7B7B-1548-A81B-3DF1E2658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9" t="34516" r="26795" b="265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669280"/>
            <a:ext cx="14630400" cy="2491740"/>
          </a:xfrm>
          <a:prstGeom prst="rect">
            <a:avLst/>
          </a:prstGeom>
          <a:solidFill>
            <a:srgbClr val="445684"/>
          </a:solidFill>
        </p:spPr>
        <p:txBody>
          <a:bodyPr wrap="square" rtlCol="0">
            <a:noAutofit/>
          </a:bodyPr>
          <a:lstStyle/>
          <a:p>
            <a:pPr marL="1097280"/>
            <a:endParaRPr lang="en-US" sz="384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1097280"/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</a:rPr>
              <a:t>The Mainframe, Open Source</a:t>
            </a:r>
          </a:p>
          <a:p>
            <a:pPr marL="1097280"/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</a:rPr>
              <a:t>And Renewal of Financial Systems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2920" y="5646421"/>
            <a:ext cx="205216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80" dirty="0">
                <a:solidFill>
                  <a:schemeClr val="bg1"/>
                </a:solidFill>
                <a:latin typeface="Arial" panose="020B0604020202020204" pitchFamily="34" charset="0"/>
              </a:rPr>
              <a:t>Geneva.TV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951604" y="7151967"/>
            <a:ext cx="3175876" cy="4912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92" b="1" dirty="0">
                <a:solidFill>
                  <a:srgbClr val="0A2EA3"/>
                </a:solidFill>
                <a:latin typeface="Arial" panose="020B0604020202020204" pitchFamily="34" charset="0"/>
              </a:rPr>
              <a:t>By Kip M. Twitchell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78137E-BD84-E74C-988F-DB54BF191A21}"/>
              </a:ext>
            </a:extLst>
          </p:cNvPr>
          <p:cNvSpPr/>
          <p:nvPr/>
        </p:nvSpPr>
        <p:spPr>
          <a:xfrm>
            <a:off x="10951604" y="6059015"/>
            <a:ext cx="3175876" cy="10929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02617792-4298-F74F-86D2-606655337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3612" y="6176509"/>
            <a:ext cx="2970365" cy="91162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2732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0"/>
    </mc:Choice>
    <mc:Fallback xmlns="">
      <p:transition advClick="0" advTm="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ainting of a blue wall&#10;&#10;Description automatically generated">
            <a:extLst>
              <a:ext uri="{FF2B5EF4-FFF2-40B4-BE49-F238E27FC236}">
                <a16:creationId xmlns:a16="http://schemas.microsoft.com/office/drawing/2014/main" id="{BFE3E2EB-7B7B-1548-A81B-3DF1E2658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9" t="34516" r="26795" b="265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CCA2069-0F50-B34F-A0FE-5CF632A2E068}"/>
              </a:ext>
            </a:extLst>
          </p:cNvPr>
          <p:cNvSpPr/>
          <p:nvPr/>
        </p:nvSpPr>
        <p:spPr bwMode="auto">
          <a:xfrm>
            <a:off x="0" y="10344"/>
            <a:ext cx="14630400" cy="8229601"/>
          </a:xfrm>
          <a:prstGeom prst="rect">
            <a:avLst/>
          </a:prstGeom>
          <a:solidFill>
            <a:srgbClr val="FFFFFF">
              <a:alpha val="6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rgbClr val="191919"/>
              </a:solidFill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078137E-BD84-E74C-988F-DB54BF191A21}"/>
              </a:ext>
            </a:extLst>
          </p:cNvPr>
          <p:cNvSpPr/>
          <p:nvPr/>
        </p:nvSpPr>
        <p:spPr>
          <a:xfrm>
            <a:off x="10951604" y="6059015"/>
            <a:ext cx="3175876" cy="10929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02617792-4298-F74F-86D2-606655337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3612" y="6176509"/>
            <a:ext cx="2970365" cy="91162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793CA7-6606-0A48-A5C8-BF0764B9F42C}"/>
              </a:ext>
            </a:extLst>
          </p:cNvPr>
          <p:cNvSpPr txBox="1"/>
          <p:nvPr/>
        </p:nvSpPr>
        <p:spPr>
          <a:xfrm>
            <a:off x="10951604" y="1090464"/>
            <a:ext cx="3175876" cy="440120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Video and music copyrighted by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Kip M. Twitchell  </a:t>
            </a:r>
          </a:p>
          <a:p>
            <a:pPr algn="ctr"/>
            <a:endParaRPr lang="en-US" sz="2000" b="1" dirty="0">
              <a:solidFill>
                <a:srgbClr val="0A2EA3"/>
              </a:solidFill>
              <a:latin typeface="Arial" panose="020B0604020202020204" pitchFamily="34" charset="0"/>
            </a:endParaRP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Cover image by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Lane Twitchell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“Drip Dropped”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cut olefin and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rice paper on panel 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60” x 60” 2018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(detail)</a:t>
            </a:r>
          </a:p>
          <a:p>
            <a:pPr algn="ctr"/>
            <a:endParaRPr lang="en-US" sz="2000" b="1" dirty="0">
              <a:solidFill>
                <a:srgbClr val="0A2EA3"/>
              </a:solidFill>
              <a:latin typeface="Arial" panose="020B0604020202020204" pitchFamily="34" charset="0"/>
            </a:endParaRP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Licensed under</a:t>
            </a:r>
          </a:p>
          <a:p>
            <a:pPr algn="ctr"/>
            <a:r>
              <a:rPr lang="en-US" sz="2000" b="1" dirty="0">
                <a:solidFill>
                  <a:srgbClr val="0A2EA3"/>
                </a:solidFill>
                <a:latin typeface="Arial" panose="020B0604020202020204" pitchFamily="34" charset="0"/>
              </a:rPr>
              <a:t>CC BY 4.0</a:t>
            </a:r>
          </a:p>
        </p:txBody>
      </p:sp>
    </p:spTree>
    <p:extLst>
      <p:ext uri="{BB962C8B-B14F-4D97-AF65-F5344CB8AC3E}">
        <p14:creationId xmlns:p14="http://schemas.microsoft.com/office/powerpoint/2010/main" val="3859984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2000"/>
    </mc:Choice>
    <mc:Fallback>
      <p:transition advClick="0" advTm="2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F83A20-3598-714D-B205-FA811C4A45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26F9A1-9B46-4608-B497-7E101192DDC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915056"/>
      </p:ext>
    </p:extLst>
  </p:cSld>
  <p:clrMapOvr>
    <a:masterClrMapping/>
  </p:clrMapOvr>
</p:sld>
</file>

<file path=ppt/theme/theme1.xml><?xml version="1.0" encoding="utf-8"?>
<a:theme xmlns:a="http://schemas.openxmlformats.org/drawingml/2006/main" name="Santander IBM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Helvetica - Theme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47450</TotalTime>
  <Words>58</Words>
  <Application>Microsoft Macintosh PowerPoint</Application>
  <PresentationFormat>Custom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 Regular</vt:lpstr>
      <vt:lpstr>Arial</vt:lpstr>
      <vt:lpstr>Calibri</vt:lpstr>
      <vt:lpstr>Helvetica</vt:lpstr>
      <vt:lpstr>MV Boli</vt:lpstr>
      <vt:lpstr>Santander IBM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Proposta IBM - Informacional de Finanças</dc:title>
  <dc:subject/>
  <dc:creator/>
  <cp:keywords/>
  <dc:description/>
  <cp:lastModifiedBy>Kip Twitchell</cp:lastModifiedBy>
  <cp:revision>1449</cp:revision>
  <cp:lastPrinted>2018-10-31T16:44:52Z</cp:lastPrinted>
  <dcterms:created xsi:type="dcterms:W3CDTF">2017-10-15T17:28:19Z</dcterms:created>
  <dcterms:modified xsi:type="dcterms:W3CDTF">2020-09-14T21:54:44Z</dcterms:modified>
  <cp:category/>
</cp:coreProperties>
</file>